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/>
    <p:restoredTop sz="94638"/>
  </p:normalViewPr>
  <p:slideViewPr>
    <p:cSldViewPr snapToGrid="0" snapToObjects="1">
      <p:cViewPr varScale="1">
        <p:scale>
          <a:sx n="166" d="100"/>
          <a:sy n="166" d="100"/>
        </p:scale>
        <p:origin x="19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96580-938F-E745-9149-556261DE2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1BD3A-7511-7E4E-8270-6C90F5BC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BF466-1E2B-B74B-8BB3-E3E1FF31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C7354-8FEA-3F44-9A92-A2F74A0E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72BED-83DD-714F-8D2F-E7A8BFD8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4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940C-BB21-D94F-AB5A-39D9A27E7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65D17-0F98-564C-992D-9C361564D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6DFEC-FAEC-B340-8E1E-89EFA9CBE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FC292-A13B-1E4A-A187-544AACCE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C0C-0352-0944-B131-2582D474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F37E3-E31D-6A44-B6BC-23136D94C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8BC9B-0FC7-A044-BB2C-DFFD0082F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FDD57-3CE2-1645-ADE7-77992FC0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5CD4E-F33A-B840-976A-97C9189A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E8B09-0503-AA4A-9D92-A7FFCA6D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8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232C-16BC-8F47-A79A-0CDD0A7DC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88F58-51F7-8B40-82E2-46A879CA4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06044-F2B3-4346-B150-02098999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1A57F-6F96-D141-A7D3-DAD554098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4B470-4E39-6547-8117-D9BD59F64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9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8AA0-2C7A-D94C-A4C8-DD61C4647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62A13-7C65-524C-8D14-F1BFA155B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86BA6-F9BB-7B4A-97D2-1A877E085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45F05-4B33-D643-9FC6-9456D1AD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2CC9F-15D1-C341-A08F-DF7D2845B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8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057A5-6E7E-CE49-8DF3-F1D608A2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6020B-6607-9649-A9F2-2A990976C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4F27E-1A23-BE46-979E-9720A46E6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A5514-F4D3-4D40-9209-E64A83F6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A0532-5EFC-F649-98C8-4E5402F6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CBD02-847F-704B-A226-19169F57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4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483D-B8FF-2342-8F49-4AE4DA478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4D04A-55C1-3543-AD9B-611AD5F21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CF8ED6-FEF0-A04A-A657-179077822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EC5BE-4C1E-D347-9AA7-2C83986721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50202-F86B-C048-BFAD-7AE06FD91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E40B9-4305-7F48-9396-FB9D44604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08134D-E7C4-604B-B7BA-4EC73C95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6D427-3362-2145-B99A-7CCB295D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7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7B5A-F1B8-2241-98AF-7A7F2A81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FB3BF-3587-EB4F-8977-0121F866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DD5C4-8749-A845-A146-2C2069D8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4CCAA3-FCB9-F041-A274-1CFC7EB6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9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3EBAF-0A19-2E42-8AF6-B56710AD8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039A7-CD2C-504C-9B0D-B77103E2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D1C4F-F18B-494A-A610-51CE21A0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5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8FE7A-52F2-914A-98E9-F3787ADB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6984-626D-E847-BA08-7393E134C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2209D-864D-B14C-A9FE-0590EE93C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341EB-C0F3-E24A-AADF-F97651D12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E2AA9-F6D0-4946-86AA-6536BC78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A4775-2CF2-A14C-8EF5-81ADAF5BD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9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DEF2-2B6C-9B48-A5E1-6F53E517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F0CCE-31D1-FF4B-A87A-0DFAB35BF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CE85B-0F17-B641-ACE3-5E0ADD45C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4526C-884A-594E-A67F-857429A4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CD30B-4232-1448-A977-9FE7141F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0D395-F2D9-B74D-884F-EA891BDE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31181-B2E7-5642-A697-ACDC1B75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12E29-43EC-9844-AFC9-BB378657C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364C6-4264-FB40-AB09-3453AF476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28DC-51E9-C44F-A1CE-EEAD6362AB7F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257D1-738C-5B48-A8D7-69A2FC5E1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425C5-D1CC-7542-B0BE-F928A36FA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E78C-F28A-E941-8430-BFE1A05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ink_tank.jpg">
            <a:extLst>
              <a:ext uri="{FF2B5EF4-FFF2-40B4-BE49-F238E27FC236}">
                <a16:creationId xmlns:a16="http://schemas.microsoft.com/office/drawing/2014/main" id="{01F7C7C8-A075-8A4F-B588-B4558DB12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1" y="123388"/>
            <a:ext cx="2848841" cy="3091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6A284E-E7BD-2C42-B399-B4092BA402C6}"/>
              </a:ext>
            </a:extLst>
          </p:cNvPr>
          <p:cNvSpPr txBox="1"/>
          <p:nvPr/>
        </p:nvSpPr>
        <p:spPr>
          <a:xfrm>
            <a:off x="3292203" y="1081817"/>
            <a:ext cx="3360790" cy="1815785"/>
          </a:xfrm>
          <a:prstGeom prst="rect">
            <a:avLst/>
          </a:prstGeom>
          <a:noFill/>
        </p:spPr>
        <p:txBody>
          <a:bodyPr wrap="none" lIns="91344" tIns="45672" rIns="91344" bIns="45672" rtlCol="0">
            <a:spAutoFit/>
          </a:bodyPr>
          <a:lstStyle/>
          <a:p>
            <a:pPr algn="ctr"/>
            <a:r>
              <a:rPr lang="en-US" sz="2800" dirty="0"/>
              <a:t>(name)</a:t>
            </a:r>
          </a:p>
          <a:p>
            <a:pPr algn="ctr"/>
            <a:r>
              <a:rPr lang="en-US" sz="2800" dirty="0"/>
              <a:t>(faculty appointment)</a:t>
            </a:r>
          </a:p>
          <a:p>
            <a:pPr algn="ctr"/>
            <a:r>
              <a:rPr lang="en-US" sz="2800" dirty="0"/>
              <a:t>College of (___)</a:t>
            </a:r>
          </a:p>
          <a:p>
            <a:pPr algn="ctr"/>
            <a:r>
              <a:rPr lang="en-US" sz="2800" dirty="0"/>
              <a:t>Department of (___)</a:t>
            </a:r>
          </a:p>
        </p:txBody>
      </p:sp>
    </p:spTree>
    <p:extLst>
      <p:ext uri="{BB962C8B-B14F-4D97-AF65-F5344CB8AC3E}">
        <p14:creationId xmlns:p14="http://schemas.microsoft.com/office/powerpoint/2010/main" val="84434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2C0DC-FD7F-A344-AAA7-51A41EA9B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6668F-06D7-534F-B42E-25ADA1139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"/>
    </mc:Choice>
    <mc:Fallback>
      <p:transition advClick="0" advTm="3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2C0DC-FD7F-A344-AAA7-51A41EA9B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6668F-06D7-534F-B42E-25ADA1139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0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"/>
    </mc:Choice>
    <mc:Fallback>
      <p:transition advClick="0" advTm="3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418777-8FF5-194F-98F4-534CDD0B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A3437B4-7B5D-0D44-B97D-6D233012777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C4733AE-3908-1043-8571-193716049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15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"/>
    </mc:Choice>
    <mc:Fallback>
      <p:transition advClick="0" advTm="3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418777-8FF5-194F-98F4-534CDD0B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A3437B4-7B5D-0D44-B97D-6D233012777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C4733AE-3908-1043-8571-193716049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2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"/>
    </mc:Choice>
    <mc:Fallback>
      <p:transition advClick="0" advTm="3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683E3-270D-B849-B3DD-02408AF23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3077D-B4F5-7246-84BD-0D43107EBF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CCBA3-28A5-7D49-8285-498A9A1516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7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"/>
    </mc:Choice>
    <mc:Fallback>
      <p:transition advClick="0" advTm="3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683E3-270D-B849-B3DD-02408AF23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3077D-B4F5-7246-84BD-0D43107EBF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CCBA3-28A5-7D49-8285-498A9A1516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1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300"/>
    </mc:Choice>
    <mc:Fallback>
      <p:transition advClick="0" advTm="3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6DEAE-0D04-E249-9823-6BA5484C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question?</a:t>
            </a:r>
          </a:p>
        </p:txBody>
      </p:sp>
    </p:spTree>
    <p:extLst>
      <p:ext uri="{BB962C8B-B14F-4D97-AF65-F5344CB8AC3E}">
        <p14:creationId xmlns:p14="http://schemas.microsoft.com/office/powerpoint/2010/main" val="3776500734"/>
      </p:ext>
    </p:extLst>
  </p:cSld>
  <p:clrMapOvr>
    <a:masterClrMapping/>
  </p:clrMapOvr>
  <p:transition spd="slow" advClick="0" advTm="2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</Words>
  <Application>Microsoft Macintosh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1.</vt:lpstr>
      <vt:lpstr>2</vt:lpstr>
      <vt:lpstr>3</vt:lpstr>
      <vt:lpstr>4</vt:lpstr>
      <vt:lpstr>5</vt:lpstr>
      <vt:lpstr>6</vt:lpstr>
      <vt:lpstr>One question?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2020-03-05T23:44:16Z</dcterms:created>
  <dcterms:modified xsi:type="dcterms:W3CDTF">2020-03-06T00:13:34Z</dcterms:modified>
</cp:coreProperties>
</file>